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593" r:id="rId2"/>
    <p:sldId id="752" r:id="rId3"/>
    <p:sldId id="614" r:id="rId4"/>
    <p:sldId id="740" r:id="rId5"/>
    <p:sldId id="632" r:id="rId6"/>
    <p:sldId id="663" r:id="rId7"/>
    <p:sldId id="658" r:id="rId8"/>
    <p:sldId id="659" r:id="rId9"/>
    <p:sldId id="660" r:id="rId10"/>
    <p:sldId id="662" r:id="rId11"/>
    <p:sldId id="661" r:id="rId12"/>
    <p:sldId id="664" r:id="rId13"/>
    <p:sldId id="630" r:id="rId14"/>
    <p:sldId id="572" r:id="rId15"/>
    <p:sldId id="628" r:id="rId16"/>
    <p:sldId id="629" r:id="rId17"/>
    <p:sldId id="677" r:id="rId18"/>
    <p:sldId id="679" r:id="rId19"/>
    <p:sldId id="680" r:id="rId20"/>
    <p:sldId id="673" r:id="rId21"/>
    <p:sldId id="674" r:id="rId22"/>
    <p:sldId id="631" r:id="rId23"/>
    <p:sldId id="556" r:id="rId24"/>
    <p:sldId id="557" r:id="rId25"/>
    <p:sldId id="558" r:id="rId26"/>
    <p:sldId id="559" r:id="rId27"/>
    <p:sldId id="560" r:id="rId28"/>
    <p:sldId id="561" r:id="rId29"/>
    <p:sldId id="563" r:id="rId30"/>
    <p:sldId id="668" r:id="rId31"/>
    <p:sldId id="616" r:id="rId32"/>
    <p:sldId id="618" r:id="rId33"/>
    <p:sldId id="619" r:id="rId34"/>
    <p:sldId id="620" r:id="rId35"/>
    <p:sldId id="621" r:id="rId36"/>
    <p:sldId id="622" r:id="rId37"/>
    <p:sldId id="681" r:id="rId38"/>
    <p:sldId id="682" r:id="rId39"/>
    <p:sldId id="683" r:id="rId40"/>
    <p:sldId id="684" r:id="rId41"/>
    <p:sldId id="685" r:id="rId42"/>
    <p:sldId id="665" r:id="rId43"/>
    <p:sldId id="666" r:id="rId44"/>
    <p:sldId id="623" r:id="rId45"/>
    <p:sldId id="624" r:id="rId46"/>
    <p:sldId id="625" r:id="rId47"/>
    <p:sldId id="626" r:id="rId48"/>
    <p:sldId id="667" r:id="rId49"/>
    <p:sldId id="649" r:id="rId50"/>
    <p:sldId id="373" r:id="rId51"/>
    <p:sldId id="376" r:id="rId52"/>
    <p:sldId id="374" r:id="rId53"/>
    <p:sldId id="378" r:id="rId54"/>
    <p:sldId id="648" r:id="rId55"/>
    <p:sldId id="634" r:id="rId56"/>
    <p:sldId id="587" r:id="rId57"/>
    <p:sldId id="635" r:id="rId58"/>
    <p:sldId id="586" r:id="rId59"/>
    <p:sldId id="637" r:id="rId60"/>
    <p:sldId id="638" r:id="rId61"/>
    <p:sldId id="639" r:id="rId62"/>
    <p:sldId id="640" r:id="rId63"/>
    <p:sldId id="641" r:id="rId64"/>
    <p:sldId id="642" r:id="rId65"/>
    <p:sldId id="651" r:id="rId66"/>
    <p:sldId id="652" r:id="rId67"/>
    <p:sldId id="647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1496" autoAdjust="0"/>
  </p:normalViewPr>
  <p:slideViewPr>
    <p:cSldViewPr snapToGrid="0">
      <p:cViewPr varScale="1">
        <p:scale>
          <a:sx n="95" d="100"/>
          <a:sy n="95" d="100"/>
        </p:scale>
        <p:origin x="104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8/14/23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8/14/23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8/14/23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8/14/23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8/14/23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8/14/23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8/14/23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42.jpeg"/><Relationship Id="rId9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Text </a:t>
            </a:r>
            <a:r>
              <a:rPr lang="en-US" dirty="0"/>
              <a:t>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8/14/23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8/14/23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endance it's kind of a big deal | Make a Meme">
            <a:extLst>
              <a:ext uri="{FF2B5EF4-FFF2-40B4-BE49-F238E27FC236}">
                <a16:creationId xmlns:a16="http://schemas.microsoft.com/office/drawing/2014/main" id="{F6D01ED8-C95B-924C-A181-36830724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0658" b="-1"/>
          <a:stretch/>
        </p:blipFill>
        <p:spPr bwMode="auto">
          <a:xfrm>
            <a:off x="732188" y="942538"/>
            <a:ext cx="5372416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CDA5-6B6E-204D-AFAE-970C5C43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753EFC8-4232-4598-94F6-94C0EBAFC469}" type="datetime1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8/14/23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80FF8-4D0B-FD42-BEEF-CB1F723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00390-2247-8349-A167-7C12967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FFFFFF"/>
                </a:solidFill>
              </a:rPr>
              <a:pPr algn="r" defTabSz="457200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136527"/>
            <a:ext cx="8515350" cy="591477"/>
          </a:xfrm>
        </p:spPr>
        <p:txBody>
          <a:bodyPr/>
          <a:lstStyle/>
          <a:p>
            <a:r>
              <a:rPr lang="en-US" dirty="0"/>
              <a:t>Now just run some code from the </a:t>
            </a:r>
            <a:r>
              <a:rPr lang="en-US" dirty="0" err="1"/>
              <a:t>github</a:t>
            </a:r>
            <a:r>
              <a:rPr lang="en-US" dirty="0"/>
              <a:t> page</a:t>
            </a:r>
            <a:br>
              <a:rPr lang="en-US" dirty="0"/>
            </a:br>
            <a:r>
              <a:rPr lang="en-US" sz="2400" dirty="0"/>
              <a:t>(we will explain it later)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348719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2899A17-5D0B-5DCF-D2C4-EE08B383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2815"/>
            <a:ext cx="7772400" cy="3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Copy the first part of the code from the class repository. </a:t>
            </a:r>
          </a:p>
          <a:p>
            <a:pPr algn="ctr"/>
            <a:r>
              <a:rPr lang="en-US" sz="1400" dirty="0"/>
              <a:t>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" y="1659076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8/14/23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8/14/23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8/14/23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666253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E4D60C-F4F9-1749-963A-1CD9C746E6C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0F09B4-AD30-4C4F-8959-44ECD61432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003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6394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8/14/23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2076047" y="4166171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3507743" y="5046289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3244564" y="4070249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ult International Business School - Wikipedia">
            <a:extLst>
              <a:ext uri="{FF2B5EF4-FFF2-40B4-BE49-F238E27FC236}">
                <a16:creationId xmlns:a16="http://schemas.microsoft.com/office/drawing/2014/main" id="{76058AC9-3CF8-DD46-B7F8-5B9C0AE7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399" y="4534757"/>
            <a:ext cx="1254164" cy="14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isory Committee on Data for Evidence Building | U.S. Bureau of Economic  Analysis (BEA)">
            <a:extLst>
              <a:ext uri="{FF2B5EF4-FFF2-40B4-BE49-F238E27FC236}">
                <a16:creationId xmlns:a16="http://schemas.microsoft.com/office/drawing/2014/main" id="{3EBC793B-A395-B349-9358-781D8333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17" y="4055863"/>
            <a:ext cx="1981200" cy="61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7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8/14/23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2179052"/>
            <a:ext cx="398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Data in R has to have an explicit path.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682ADF-9F1E-CB46-A286-19DDEE83C1E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250992-5DC8-5A4E-8752-F9DC1A020E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545B60-7A9C-8487-B8D5-62211FF87EFD}"/>
              </a:ext>
            </a:extLst>
          </p:cNvPr>
          <p:cNvSpPr txBox="1"/>
          <p:nvPr/>
        </p:nvSpPr>
        <p:spPr>
          <a:xfrm>
            <a:off x="240630" y="3429000"/>
            <a:ext cx="39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”C/…/…/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D081E-F3FD-6540-DD13-93AF2090ECE9}"/>
              </a:ext>
            </a:extLst>
          </p:cNvPr>
          <p:cNvSpPr txBox="1"/>
          <p:nvPr/>
        </p:nvSpPr>
        <p:spPr>
          <a:xfrm>
            <a:off x="240630" y="3961295"/>
            <a:ext cx="470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 ~/Desktop/GSERM_ICPSR”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B78FD-D8B1-436E-BF92-D24B1A34EC7A}"/>
              </a:ext>
            </a:extLst>
          </p:cNvPr>
          <p:cNvSpPr txBox="1"/>
          <p:nvPr/>
        </p:nvSpPr>
        <p:spPr>
          <a:xfrm>
            <a:off x="0" y="5369356"/>
            <a:ext cx="8515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filePath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“https://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/GSERM_ICPSR/main/lessons/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A_Setup_Intro_Basics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/data/GameOfThronesFinale_May19.csv”</a:t>
            </a:r>
          </a:p>
        </p:txBody>
      </p:sp>
    </p:spTree>
    <p:extLst>
      <p:ext uri="{BB962C8B-B14F-4D97-AF65-F5344CB8AC3E}">
        <p14:creationId xmlns:p14="http://schemas.microsoft.com/office/powerpoint/2010/main" val="2345136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689CB-B8C0-0C4F-B483-791EFF5813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CBA717-F38C-454F-B62F-A95E3F659F4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environment</a:t>
            </a:r>
          </a:p>
          <a:p>
            <a:r>
              <a:rPr lang="en-US" sz="1600" i="1" dirty="0"/>
              <a:t>But, will need to repeat it w/each new environment!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B00A27-9FFA-A846-A399-BB656E6110A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B1C8A-4393-3542-9ADF-2EFAAD1E02F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 now has the object called </a:t>
            </a:r>
            <a:r>
              <a:rPr lang="en-US" sz="1600" b="1" u="sng" dirty="0">
                <a:solidFill>
                  <a:schemeClr val="bg1"/>
                </a:solidFill>
              </a:rPr>
              <a:t>banana</a:t>
            </a:r>
            <a:r>
              <a:rPr lang="en-US" sz="1600" dirty="0">
                <a:solidFill>
                  <a:schemeClr val="bg1"/>
                </a:solidFill>
              </a:rPr>
              <a:t> in memory </a:t>
            </a:r>
            <a:r>
              <a:rPr lang="en-US" sz="1600" dirty="0" err="1">
                <a:solidFill>
                  <a:schemeClr val="bg1"/>
                </a:solidFill>
              </a:rPr>
              <a:t>ie</a:t>
            </a:r>
            <a:r>
              <a:rPr lang="en-US" sz="1600" dirty="0">
                <a:solidFill>
                  <a:schemeClr val="bg1"/>
                </a:solidFill>
              </a:rPr>
              <a:t> “opening a spreadsheet”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3049813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filePath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892196" y="4252024"/>
            <a:ext cx="3131507" cy="894590"/>
          </a:xfrm>
          <a:prstGeom prst="wedgeRoundRectCallout">
            <a:avLst>
              <a:gd name="adj1" fmla="val -77346"/>
              <a:gd name="adj2" fmla="val -194574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path has to be perfect!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It has to </a:t>
            </a:r>
            <a:r>
              <a:rPr lang="en-US" sz="1200" dirty="0" err="1">
                <a:solidFill>
                  <a:schemeClr val="bg1"/>
                </a:solidFill>
              </a:rPr>
              <a:t>beinside</a:t>
            </a:r>
            <a:r>
              <a:rPr lang="en-US" sz="1200" dirty="0">
                <a:solidFill>
                  <a:schemeClr val="bg1"/>
                </a:solidFill>
              </a:rPr>
              <a:t>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Capitalization, spacing &amp; spelling matter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52E45C-95F2-1249-8C30-02B9DD84B7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F1740B-CB8A-2A4D-B9B8-5EE01448B9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D11A5C-7792-4E0D-F41D-DFF1A57C1908}"/>
              </a:ext>
            </a:extLst>
          </p:cNvPr>
          <p:cNvSpPr txBox="1"/>
          <p:nvPr/>
        </p:nvSpPr>
        <p:spPr>
          <a:xfrm>
            <a:off x="240630" y="277011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”C/…/…/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6965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17437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Recommendation: to get started stick with CSV.  Most software can export CSV.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8B629C-B29E-1D45-BB8A-398F3DFD4B0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AFA98A-A6F8-454F-9197-576E34E4D0D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97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28600" y="1250147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8C515-86DF-B349-B303-B63329D3D4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F51A7-8CBC-E644-B5CD-BF76CCF5AF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170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r>
              <a:rPr lang="en-US" dirty="0">
                <a:solidFill>
                  <a:schemeClr val="bg1"/>
                </a:solidFill>
              </a:rPr>
              <a:t>to 30 values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CBDA95-5352-6E44-A6AB-CC39D680AC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A62648-AA04-7E4F-9163-A0F4BC10F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727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17457A-5837-8146-82C8-03CEB975E5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C3B411-93A9-F641-8602-957F1E56FEA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79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0" y="5345069"/>
            <a:ext cx="8583329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79363B-7596-FE48-B9AB-B8B9AF705E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C6C5DA-2AFF-5C48-988B-3C61451116D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342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2883902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1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465588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570923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666683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2697129" y="1354478"/>
            <a:ext cx="4958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Define your data file path.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u="sng" dirty="0"/>
              <a:t> If appropriate define paths for saving code outputs too!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2728661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2697129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2697129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2728661" y="5776140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u="sng" dirty="0"/>
              <a:t> If appropriate define paths for saving code outputs too!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603557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2A23494-576D-914A-98AD-A14F94C24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F70C2B-4937-BC47-924B-A3DE0BC663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898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996AD-F453-3683-5C6D-54222051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123950"/>
            <a:ext cx="5041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8/14/23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8/14/23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8/14/23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8/14/23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very versatile…it can even make maps!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8/14/23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8/14/23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8/14/23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8/14/23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5281</TotalTime>
  <Words>3169</Words>
  <Application>Microsoft Macintosh PowerPoint</Application>
  <PresentationFormat>On-screen Show (4:3)</PresentationFormat>
  <Paragraphs>729</Paragraphs>
  <Slides>67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Lucida Console</vt:lpstr>
      <vt:lpstr>Wingdings</vt:lpstr>
      <vt:lpstr>1_Office Theme</vt:lpstr>
      <vt:lpstr>Text Mining &amp; NLP Intros</vt:lpstr>
      <vt:lpstr>PowerPoint Presentation</vt:lpstr>
      <vt:lpstr>https://www.linkedin.com/in/edwardkwartler/</vt:lpstr>
      <vt:lpstr>Introductions…</vt:lpstr>
      <vt:lpstr>Syllabus Review</vt:lpstr>
      <vt:lpstr>The course uses three software components for learning.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Now that you have R, R-Studio &amp; Git, time to connect to our class repository.</vt:lpstr>
      <vt:lpstr>If LOCAL: setup a new project &amp; do a “git pull”</vt:lpstr>
      <vt:lpstr>Setup a new project &amp; do a “git pull”</vt:lpstr>
      <vt:lpstr>Each day we will perform a git pull in case there are updates to curriculum to aid learning.</vt:lpstr>
      <vt:lpstr>Second to last item.  Create a personal folder.</vt:lpstr>
      <vt:lpstr>Second to last item.  Create a personal folder.</vt:lpstr>
      <vt:lpstr>Second to last item.  Create a personal folder.</vt:lpstr>
      <vt:lpstr>Now just run some code from the github page (we will explain it later)</vt:lpstr>
      <vt:lpstr>Now just run some code (we will explain it later)</vt:lpstr>
      <vt:lpstr>Almost setup…don’t worry if you need help!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Let’s get into some code!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is very versatile…it can even make maps!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306</cp:revision>
  <dcterms:created xsi:type="dcterms:W3CDTF">2018-05-23T17:24:59Z</dcterms:created>
  <dcterms:modified xsi:type="dcterms:W3CDTF">2023-08-14T13:25:46Z</dcterms:modified>
</cp:coreProperties>
</file>